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sldIdLst>
    <p:sldId id="256" r:id="rId2"/>
    <p:sldId id="257" r:id="rId3"/>
    <p:sldId id="262" r:id="rId4"/>
    <p:sldId id="258" r:id="rId5"/>
    <p:sldId id="264" r:id="rId6"/>
    <p:sldId id="259" r:id="rId7"/>
    <p:sldId id="265" r:id="rId8"/>
    <p:sldId id="261" r:id="rId9"/>
    <p:sldId id="267"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20EBD8-B8AF-4BEC-BFC7-9575FBDCE48E}" type="datetimeFigureOut">
              <a:rPr lang="en-US" smtClean="0"/>
              <a:pPr/>
              <a:t>4/8/2011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38AEF1-00E8-4E5A-903E-11B24E548BD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20EBD8-B8AF-4BEC-BFC7-9575FBDCE48E}" type="datetimeFigureOut">
              <a:rPr lang="en-US" smtClean="0"/>
              <a:pPr/>
              <a:t>4/8/2011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38AEF1-00E8-4E5A-903E-11B24E548BD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20EBD8-B8AF-4BEC-BFC7-9575FBDCE48E}" type="datetimeFigureOut">
              <a:rPr lang="en-US" smtClean="0"/>
              <a:pPr/>
              <a:t>4/8/2011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38AEF1-00E8-4E5A-903E-11B24E548BD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20EBD8-B8AF-4BEC-BFC7-9575FBDCE48E}" type="datetimeFigureOut">
              <a:rPr lang="en-US" smtClean="0"/>
              <a:pPr/>
              <a:t>4/8/2011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38AEF1-00E8-4E5A-903E-11B24E548BD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20EBD8-B8AF-4BEC-BFC7-9575FBDCE48E}" type="datetimeFigureOut">
              <a:rPr lang="en-US" smtClean="0"/>
              <a:pPr/>
              <a:t>4/8/2011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38AEF1-00E8-4E5A-903E-11B24E548BDE}"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20EBD8-B8AF-4BEC-BFC7-9575FBDCE48E}" type="datetimeFigureOut">
              <a:rPr lang="en-US" smtClean="0"/>
              <a:pPr/>
              <a:t>4/8/2011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38AEF1-00E8-4E5A-903E-11B24E548BD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20EBD8-B8AF-4BEC-BFC7-9575FBDCE48E}" type="datetimeFigureOut">
              <a:rPr lang="en-US" smtClean="0"/>
              <a:pPr/>
              <a:t>4/8/2011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C38AEF1-00E8-4E5A-903E-11B24E548BD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20EBD8-B8AF-4BEC-BFC7-9575FBDCE48E}" type="datetimeFigureOut">
              <a:rPr lang="en-US" smtClean="0"/>
              <a:pPr/>
              <a:t>4/8/2011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C38AEF1-00E8-4E5A-903E-11B24E548BD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20EBD8-B8AF-4BEC-BFC7-9575FBDCE48E}" type="datetimeFigureOut">
              <a:rPr lang="en-US" smtClean="0"/>
              <a:pPr/>
              <a:t>4/8/2011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C38AEF1-00E8-4E5A-903E-11B24E548BD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20EBD8-B8AF-4BEC-BFC7-9575FBDCE48E}" type="datetimeFigureOut">
              <a:rPr lang="en-US" smtClean="0"/>
              <a:pPr/>
              <a:t>4/8/2011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38AEF1-00E8-4E5A-903E-11B24E548BD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20EBD8-B8AF-4BEC-BFC7-9575FBDCE48E}" type="datetimeFigureOut">
              <a:rPr lang="en-US" smtClean="0"/>
              <a:pPr/>
              <a:t>4/8/2011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38AEF1-00E8-4E5A-903E-11B24E548BD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20EBD8-B8AF-4BEC-BFC7-9575FBDCE48E}" type="datetimeFigureOut">
              <a:rPr lang="en-US" smtClean="0"/>
              <a:pPr/>
              <a:t>4/8/2011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38AEF1-00E8-4E5A-903E-11B24E548BD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Documentation</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pPr algn="l"/>
            <a:r>
              <a:rPr lang="en-US" sz="2200" dirty="0" smtClean="0"/>
              <a:t/>
            </a:r>
            <a:br>
              <a:rPr lang="en-US" sz="2200" dirty="0" smtClean="0"/>
            </a:br>
            <a:r>
              <a:rPr lang="en-US" sz="2200" dirty="0" smtClean="0"/>
              <a:t>Freedman</a:t>
            </a:r>
            <a:r>
              <a:rPr lang="en-US" sz="2200" dirty="0"/>
              <a:t>, Jeri. </a:t>
            </a:r>
            <a:r>
              <a:rPr lang="en-US" sz="2200" i="1" dirty="0"/>
              <a:t>Lymphoma: Current and Emerging Trends </a:t>
            </a:r>
            <a:r>
              <a:rPr lang="en-US" sz="2200" i="1" dirty="0" smtClean="0"/>
              <a:t>in Detection </a:t>
            </a:r>
            <a:r>
              <a:rPr lang="en-US" sz="2200" i="1" dirty="0"/>
              <a:t>and </a:t>
            </a:r>
            <a:r>
              <a:rPr lang="en-US" sz="2200" i="1" dirty="0" smtClean="0"/>
              <a:t>	Treatment</a:t>
            </a:r>
            <a:r>
              <a:rPr lang="en-US" sz="2200" i="1" dirty="0"/>
              <a:t>. </a:t>
            </a:r>
            <a:r>
              <a:rPr lang="en-US" sz="2200" dirty="0"/>
              <a:t>New </a:t>
            </a:r>
            <a:r>
              <a:rPr lang="en-US" sz="2200" dirty="0" smtClean="0"/>
              <a:t>York</a:t>
            </a:r>
            <a:r>
              <a:rPr lang="en-US" sz="2200" dirty="0"/>
              <a:t>: Rosen, 2006. Print. </a:t>
            </a:r>
            <a:r>
              <a:rPr lang="en-US" dirty="0"/>
              <a:t/>
            </a:r>
            <a:br>
              <a:rPr lang="en-US" dirty="0"/>
            </a:br>
            <a:endParaRPr lang="en-US" dirty="0"/>
          </a:p>
        </p:txBody>
      </p:sp>
      <p:sp>
        <p:nvSpPr>
          <p:cNvPr id="3" name="Content Placeholder 2"/>
          <p:cNvSpPr>
            <a:spLocks noGrp="1"/>
          </p:cNvSpPr>
          <p:nvPr>
            <p:ph idx="1"/>
          </p:nvPr>
        </p:nvSpPr>
        <p:spPr/>
        <p:txBody>
          <a:bodyPr/>
          <a:lstStyle/>
          <a:p>
            <a:r>
              <a:rPr lang="en-US" dirty="0" smtClean="0"/>
              <a:t>Studies show that 80 to 90 percent of lymphomas are related to environmental factors such as pesticides and heavy metals like lead.</a:t>
            </a:r>
          </a:p>
          <a:p>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pPr algn="l"/>
            <a:r>
              <a:rPr lang="en-US" sz="2200" dirty="0" smtClean="0"/>
              <a:t>Freedman, Jeri. </a:t>
            </a:r>
            <a:r>
              <a:rPr lang="en-US" sz="2200" i="1" dirty="0" smtClean="0"/>
              <a:t>Lymphoma: Current and Emerging Trends in </a:t>
            </a:r>
            <a:r>
              <a:rPr lang="en-US" sz="2200" i="1" dirty="0" smtClean="0"/>
              <a:t>Detection and </a:t>
            </a:r>
            <a:r>
              <a:rPr lang="en-US" sz="2200" i="1" dirty="0" smtClean="0"/>
              <a:t>	Treatment. </a:t>
            </a:r>
            <a:r>
              <a:rPr lang="en-US" sz="2200" dirty="0" smtClean="0"/>
              <a:t>New York: Rosen, 2006. Print. </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Studies show that 80 to 90 percent of lymphomas are related to environmental factors such as pesticides and heavy metals like lead(Freedman 28).</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000" dirty="0" smtClean="0"/>
              <a:t/>
            </a:r>
            <a:br>
              <a:rPr lang="en-US" sz="2000" dirty="0" smtClean="0"/>
            </a:br>
            <a:r>
              <a:rPr lang="en-US" sz="2000" dirty="0" smtClean="0"/>
              <a:t>"</a:t>
            </a:r>
            <a:r>
              <a:rPr lang="en-US" sz="2000" dirty="0"/>
              <a:t>Leukemia &amp; Lymphoma Society - National Education Program Highlights." </a:t>
            </a:r>
            <a:r>
              <a:rPr lang="en-US" sz="2000" i="1" dirty="0"/>
              <a:t>The </a:t>
            </a:r>
            <a:r>
              <a:rPr lang="en-US" sz="2000" i="1" dirty="0" smtClean="0"/>
              <a:t>	Leukemia </a:t>
            </a:r>
            <a:r>
              <a:rPr lang="en-US" sz="2000" i="1" dirty="0"/>
              <a:t>&amp; </a:t>
            </a:r>
            <a:r>
              <a:rPr lang="en-US" sz="2000" i="1" dirty="0" smtClean="0"/>
              <a:t>Lymphoma </a:t>
            </a:r>
            <a:r>
              <a:rPr lang="en-US" sz="2000" i="1" dirty="0"/>
              <a:t>Society</a:t>
            </a:r>
            <a:r>
              <a:rPr lang="en-US" sz="2000" dirty="0"/>
              <a:t>. Web. 04 Oct. 2010. </a:t>
            </a:r>
            <a:r>
              <a:rPr lang="en-US" sz="2000" dirty="0" smtClean="0"/>
              <a:t/>
            </a:r>
            <a:br>
              <a:rPr lang="en-US" sz="2000" dirty="0" smtClean="0"/>
            </a:br>
            <a:r>
              <a:rPr lang="en-US" sz="2000" dirty="0"/>
              <a:t>	</a:t>
            </a:r>
            <a:r>
              <a:rPr lang="en-US" sz="2000" dirty="0" smtClean="0"/>
              <a:t>&lt;</a:t>
            </a:r>
            <a:r>
              <a:rPr lang="en-US" sz="2000" dirty="0"/>
              <a:t>http://</a:t>
            </a:r>
            <a:r>
              <a:rPr lang="en-US" sz="2000" dirty="0" smtClean="0"/>
              <a:t>www.leukemia-lymphoma.org/all_page?item_id=580750</a:t>
            </a:r>
            <a:r>
              <a:rPr lang="en-US" sz="2000" dirty="0"/>
              <a:t>&gt;.</a:t>
            </a:r>
            <a:br>
              <a:rPr lang="en-US" sz="2000" dirty="0"/>
            </a:br>
            <a:endParaRPr lang="en-US" sz="2000" dirty="0"/>
          </a:p>
        </p:txBody>
      </p:sp>
      <p:sp>
        <p:nvSpPr>
          <p:cNvPr id="3" name="Content Placeholder 2"/>
          <p:cNvSpPr>
            <a:spLocks noGrp="1"/>
          </p:cNvSpPr>
          <p:nvPr>
            <p:ph idx="1"/>
          </p:nvPr>
        </p:nvSpPr>
        <p:spPr/>
        <p:txBody>
          <a:bodyPr/>
          <a:lstStyle/>
          <a:p>
            <a:r>
              <a:rPr lang="en-US" dirty="0" smtClean="0"/>
              <a:t>“In 2010, about 628,415 people are living with lymphoma or are in remission. This number includes about 153,535 people with Hodgkin lymphoma and about 474,880 people with  non-Hodgkin lymphoma</a:t>
            </a:r>
            <a:r>
              <a:rPr lang="en-US" dirty="0" smtClean="0"/>
              <a: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000" dirty="0" smtClean="0"/>
              <a:t/>
            </a:r>
            <a:br>
              <a:rPr lang="en-US" sz="2000" dirty="0" smtClean="0"/>
            </a:br>
            <a:r>
              <a:rPr lang="en-US" sz="2000" dirty="0" smtClean="0"/>
              <a:t>"</a:t>
            </a:r>
            <a:r>
              <a:rPr lang="en-US" sz="2000" dirty="0"/>
              <a:t>Leukemia &amp; Lymphoma Society - National Education Program Highlights." </a:t>
            </a:r>
            <a:r>
              <a:rPr lang="en-US" sz="2000" i="1" dirty="0"/>
              <a:t>The </a:t>
            </a:r>
            <a:r>
              <a:rPr lang="en-US" sz="2000" i="1" dirty="0" smtClean="0"/>
              <a:t>	Leukemia </a:t>
            </a:r>
            <a:r>
              <a:rPr lang="en-US" sz="2000" i="1" dirty="0"/>
              <a:t>&amp; </a:t>
            </a:r>
            <a:r>
              <a:rPr lang="en-US" sz="2000" i="1" dirty="0" smtClean="0"/>
              <a:t>Lymphoma </a:t>
            </a:r>
            <a:r>
              <a:rPr lang="en-US" sz="2000" i="1" dirty="0"/>
              <a:t>Society</a:t>
            </a:r>
            <a:r>
              <a:rPr lang="en-US" sz="2000" dirty="0"/>
              <a:t>. Web. 04 Oct. 2010. </a:t>
            </a:r>
            <a:r>
              <a:rPr lang="en-US" sz="2000" dirty="0" smtClean="0"/>
              <a:t/>
            </a:r>
            <a:br>
              <a:rPr lang="en-US" sz="2000" dirty="0" smtClean="0"/>
            </a:br>
            <a:r>
              <a:rPr lang="en-US" sz="2000" dirty="0"/>
              <a:t>	</a:t>
            </a:r>
            <a:r>
              <a:rPr lang="en-US" sz="2000" dirty="0" smtClean="0"/>
              <a:t>&lt;</a:t>
            </a:r>
            <a:r>
              <a:rPr lang="en-US" sz="2000" dirty="0"/>
              <a:t>http://</a:t>
            </a:r>
            <a:r>
              <a:rPr lang="en-US" sz="2000" dirty="0" smtClean="0"/>
              <a:t>www.leukemia-lymphoma.org/all_page?item_id=580750</a:t>
            </a:r>
            <a:r>
              <a:rPr lang="en-US" sz="2000" dirty="0"/>
              <a:t>&gt;.</a:t>
            </a:r>
            <a:br>
              <a:rPr lang="en-US" sz="2000" dirty="0"/>
            </a:br>
            <a:endParaRPr lang="en-US" sz="2000" dirty="0"/>
          </a:p>
        </p:txBody>
      </p:sp>
      <p:sp>
        <p:nvSpPr>
          <p:cNvPr id="3" name="Content Placeholder 2"/>
          <p:cNvSpPr>
            <a:spLocks noGrp="1"/>
          </p:cNvSpPr>
          <p:nvPr>
            <p:ph idx="1"/>
          </p:nvPr>
        </p:nvSpPr>
        <p:spPr/>
        <p:txBody>
          <a:bodyPr/>
          <a:lstStyle/>
          <a:p>
            <a:r>
              <a:rPr lang="en-US" dirty="0" smtClean="0"/>
              <a:t>“In 2010, about 628,415 people are living with lymphoma or are in remission. This number includes about 153,535 people with Hodgkin lymphoma and about 474,880 people with  non-Hodgkin </a:t>
            </a:r>
            <a:r>
              <a:rPr lang="en-US" dirty="0" smtClean="0"/>
              <a:t>lymphoma” (“Leukemia &amp; Lymphoma Society”).</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000" dirty="0" err="1"/>
              <a:t>McKinnel</a:t>
            </a:r>
            <a:r>
              <a:rPr lang="en-US" sz="2000" dirty="0"/>
              <a:t>, Julia. "Are You Absolutely Sure About That, Doctor?." </a:t>
            </a:r>
            <a:r>
              <a:rPr lang="en-US" sz="2000" i="1" dirty="0"/>
              <a:t>Maclean's</a:t>
            </a:r>
            <a:r>
              <a:rPr lang="en-US" sz="2000" dirty="0"/>
              <a:t> </a:t>
            </a:r>
            <a:r>
              <a:rPr lang="en-US" sz="2000" dirty="0" smtClean="0"/>
              <a:t>	119.2(2006</a:t>
            </a:r>
            <a:r>
              <a:rPr lang="en-US" sz="2000" dirty="0"/>
              <a:t>): 58. </a:t>
            </a:r>
            <a:r>
              <a:rPr lang="en-US" sz="2000" dirty="0" smtClean="0"/>
              <a:t> </a:t>
            </a:r>
            <a:r>
              <a:rPr lang="en-US" sz="2000" i="1" dirty="0" smtClean="0"/>
              <a:t>Readers</a:t>
            </a:r>
            <a:r>
              <a:rPr lang="en-US" sz="2000" i="1" dirty="0"/>
              <a:t>' Guide FT Select</a:t>
            </a:r>
            <a:r>
              <a:rPr lang="en-US" sz="2000" dirty="0"/>
              <a:t>. Web. 4 Oct. 2010.</a:t>
            </a:r>
            <a:br>
              <a:rPr lang="en-US" sz="2000" dirty="0"/>
            </a:br>
            <a:endParaRPr lang="en-US" sz="2000" dirty="0"/>
          </a:p>
        </p:txBody>
      </p:sp>
      <p:sp>
        <p:nvSpPr>
          <p:cNvPr id="3" name="Content Placeholder 2"/>
          <p:cNvSpPr>
            <a:spLocks noGrp="1"/>
          </p:cNvSpPr>
          <p:nvPr>
            <p:ph idx="1"/>
          </p:nvPr>
        </p:nvSpPr>
        <p:spPr/>
        <p:txBody>
          <a:bodyPr/>
          <a:lstStyle/>
          <a:p>
            <a:r>
              <a:rPr lang="en-US" dirty="0" smtClean="0"/>
              <a:t>Research is essential. If Schneider had listened to his oncologist who told him NOT to read information on the Web, he wouldn't have unearthed key facts he used to demand </a:t>
            </a:r>
            <a:r>
              <a:rPr lang="en-US" dirty="0" smtClean="0"/>
              <a:t>changes in his treatment.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000" dirty="0" err="1"/>
              <a:t>McKinnel</a:t>
            </a:r>
            <a:r>
              <a:rPr lang="en-US" sz="2000" dirty="0"/>
              <a:t>, Julia. "Are You Absolutely Sure About That, Doctor?." </a:t>
            </a:r>
            <a:r>
              <a:rPr lang="en-US" sz="2000" i="1" dirty="0"/>
              <a:t>Maclean's</a:t>
            </a:r>
            <a:r>
              <a:rPr lang="en-US" sz="2000" dirty="0"/>
              <a:t> </a:t>
            </a:r>
            <a:r>
              <a:rPr lang="en-US" sz="2000" dirty="0" smtClean="0"/>
              <a:t>	119.2(2006</a:t>
            </a:r>
            <a:r>
              <a:rPr lang="en-US" sz="2000" dirty="0"/>
              <a:t>): 58. </a:t>
            </a:r>
            <a:r>
              <a:rPr lang="en-US" sz="2000" dirty="0" smtClean="0"/>
              <a:t> </a:t>
            </a:r>
            <a:r>
              <a:rPr lang="en-US" sz="2000" i="1" dirty="0" smtClean="0"/>
              <a:t>Readers</a:t>
            </a:r>
            <a:r>
              <a:rPr lang="en-US" sz="2000" i="1" dirty="0"/>
              <a:t>' Guide FT Select</a:t>
            </a:r>
            <a:r>
              <a:rPr lang="en-US" sz="2000" dirty="0"/>
              <a:t>. Web. 4 Oct. 2010.</a:t>
            </a:r>
            <a:br>
              <a:rPr lang="en-US" sz="2000" dirty="0"/>
            </a:br>
            <a:endParaRPr lang="en-US" sz="2000" dirty="0"/>
          </a:p>
        </p:txBody>
      </p:sp>
      <p:sp>
        <p:nvSpPr>
          <p:cNvPr id="3" name="Content Placeholder 2"/>
          <p:cNvSpPr>
            <a:spLocks noGrp="1"/>
          </p:cNvSpPr>
          <p:nvPr>
            <p:ph idx="1"/>
          </p:nvPr>
        </p:nvSpPr>
        <p:spPr/>
        <p:txBody>
          <a:bodyPr/>
          <a:lstStyle/>
          <a:p>
            <a:r>
              <a:rPr lang="en-US" dirty="0" smtClean="0"/>
              <a:t>Research is essential. If Schneider had listened to his oncologist who told him NOT to read information on the Web, he wouldn't have unearthed key facts he used to demand changes in his treatment(</a:t>
            </a:r>
            <a:r>
              <a:rPr lang="en-US" dirty="0" err="1" smtClean="0"/>
              <a:t>McKinnel</a:t>
            </a:r>
            <a:r>
              <a:rPr lang="en-US" dirty="0" smtClean="0"/>
              <a: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000" dirty="0"/>
              <a:t>Perez, Anna. "Mantle Cell Lymphoma (MCL)." </a:t>
            </a:r>
            <a:r>
              <a:rPr lang="en-US" sz="2000" i="1" dirty="0"/>
              <a:t>Salem Health: Cancer</a:t>
            </a:r>
            <a:r>
              <a:rPr lang="en-US" sz="2000" dirty="0"/>
              <a:t>. Ed. Jeffrey A. </a:t>
            </a:r>
            <a:r>
              <a:rPr lang="en-US" sz="2000" dirty="0" smtClean="0"/>
              <a:t>	Knight</a:t>
            </a:r>
            <a:r>
              <a:rPr lang="en-US" sz="2000" dirty="0"/>
              <a:t>. 4 </a:t>
            </a:r>
            <a:r>
              <a:rPr lang="en-US" sz="2000" dirty="0" smtClean="0"/>
              <a:t>vols</a:t>
            </a:r>
            <a:r>
              <a:rPr lang="en-US" sz="2000" dirty="0"/>
              <a:t>. Pasadena, Calif.: Salem Press, 2008. </a:t>
            </a:r>
            <a:r>
              <a:rPr lang="en-US" sz="2000" i="1" dirty="0"/>
              <a:t>Salem Health</a:t>
            </a:r>
            <a:r>
              <a:rPr lang="en-US" sz="2000" dirty="0"/>
              <a:t> Web. 04 </a:t>
            </a:r>
            <a:r>
              <a:rPr lang="en-US" sz="2000" dirty="0" smtClean="0"/>
              <a:t>	Oct</a:t>
            </a:r>
            <a:r>
              <a:rPr lang="en-US" sz="2000" dirty="0"/>
              <a:t>. 2010.</a:t>
            </a:r>
            <a:br>
              <a:rPr lang="en-US" sz="2000" dirty="0"/>
            </a:br>
            <a:endParaRPr lang="en-US" sz="2000" dirty="0"/>
          </a:p>
        </p:txBody>
      </p:sp>
      <p:sp>
        <p:nvSpPr>
          <p:cNvPr id="3" name="Content Placeholder 2"/>
          <p:cNvSpPr>
            <a:spLocks noGrp="1"/>
          </p:cNvSpPr>
          <p:nvPr>
            <p:ph idx="1"/>
          </p:nvPr>
        </p:nvSpPr>
        <p:spPr/>
        <p:txBody>
          <a:bodyPr/>
          <a:lstStyle/>
          <a:p>
            <a:r>
              <a:rPr lang="en-US" dirty="0" smtClean="0"/>
              <a:t>Stem cell transplantation is rarely used as a treatment because the side effects are often deemed intolerable by the patient.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000" dirty="0"/>
              <a:t>Perez, Anna. "Mantle Cell Lymphoma (MCL)." </a:t>
            </a:r>
            <a:r>
              <a:rPr lang="en-US" sz="2000" i="1" dirty="0"/>
              <a:t>Salem Health: Cancer</a:t>
            </a:r>
            <a:r>
              <a:rPr lang="en-US" sz="2000" dirty="0"/>
              <a:t>. Ed. Jeffrey A. </a:t>
            </a:r>
            <a:r>
              <a:rPr lang="en-US" sz="2000" dirty="0" smtClean="0"/>
              <a:t>	Knight</a:t>
            </a:r>
            <a:r>
              <a:rPr lang="en-US" sz="2000" dirty="0"/>
              <a:t>. 4 </a:t>
            </a:r>
            <a:r>
              <a:rPr lang="en-US" sz="2000" dirty="0" smtClean="0"/>
              <a:t>vols</a:t>
            </a:r>
            <a:r>
              <a:rPr lang="en-US" sz="2000" dirty="0"/>
              <a:t>. Pasadena, Calif.: Salem Press, 2008. </a:t>
            </a:r>
            <a:r>
              <a:rPr lang="en-US" sz="2000" i="1" dirty="0"/>
              <a:t>Salem Health</a:t>
            </a:r>
            <a:r>
              <a:rPr lang="en-US" sz="2000" dirty="0"/>
              <a:t> Web. 04 </a:t>
            </a:r>
            <a:r>
              <a:rPr lang="en-US" sz="2000" dirty="0" smtClean="0"/>
              <a:t>	Oct</a:t>
            </a:r>
            <a:r>
              <a:rPr lang="en-US" sz="2000" dirty="0"/>
              <a:t>. 2010.</a:t>
            </a:r>
            <a:br>
              <a:rPr lang="en-US" sz="2000" dirty="0"/>
            </a:br>
            <a:endParaRPr lang="en-US" sz="2000" dirty="0"/>
          </a:p>
        </p:txBody>
      </p:sp>
      <p:sp>
        <p:nvSpPr>
          <p:cNvPr id="3" name="Content Placeholder 2"/>
          <p:cNvSpPr>
            <a:spLocks noGrp="1"/>
          </p:cNvSpPr>
          <p:nvPr>
            <p:ph idx="1"/>
          </p:nvPr>
        </p:nvSpPr>
        <p:spPr/>
        <p:txBody>
          <a:bodyPr/>
          <a:lstStyle/>
          <a:p>
            <a:r>
              <a:rPr lang="en-US" dirty="0" smtClean="0"/>
              <a:t>Stem cell transplantation is rarely used as a treatment because the side effects are often deemed intolerable by the patient. </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TotalTime>
  <Words>257</Words>
  <Application>Microsoft Office PowerPoint</Application>
  <PresentationFormat>On-screen Show (4:3)</PresentationFormat>
  <Paragraphs>17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Documentation</vt:lpstr>
      <vt:lpstr> Freedman, Jeri. Lymphoma: Current and Emerging Trends in Detection and  Treatment. New York: Rosen, 2006. Print.  </vt:lpstr>
      <vt:lpstr>Freedman, Jeri. Lymphoma: Current and Emerging Trends in Detection and  Treatment. New York: Rosen, 2006. Print.  </vt:lpstr>
      <vt:lpstr> "Leukemia &amp; Lymphoma Society - National Education Program Highlights." The  Leukemia &amp; Lymphoma Society. Web. 04 Oct. 2010.   &lt;http://www.leukemia-lymphoma.org/all_page?item_id=580750&gt;. </vt:lpstr>
      <vt:lpstr> "Leukemia &amp; Lymphoma Society - National Education Program Highlights." The  Leukemia &amp; Lymphoma Society. Web. 04 Oct. 2010.   &lt;http://www.leukemia-lymphoma.org/all_page?item_id=580750&gt;. </vt:lpstr>
      <vt:lpstr>McKinnel, Julia. "Are You Absolutely Sure About That, Doctor?." Maclean's  119.2(2006): 58.  Readers' Guide FT Select. Web. 4 Oct. 2010. </vt:lpstr>
      <vt:lpstr>McKinnel, Julia. "Are You Absolutely Sure About That, Doctor?." Maclean's  119.2(2006): 58.  Readers' Guide FT Select. Web. 4 Oct. 2010. </vt:lpstr>
      <vt:lpstr>Perez, Anna. "Mantle Cell Lymphoma (MCL)." Salem Health: Cancer. Ed. Jeffrey A.  Knight. 4 vols. Pasadena, Calif.: Salem Press, 2008. Salem Health Web. 04  Oct. 2010. </vt:lpstr>
      <vt:lpstr>Perez, Anna. "Mantle Cell Lymphoma (MCL)." Salem Health: Cancer. Ed. Jeffrey A.  Knight. 4 vols. Pasadena, Calif.: Salem Press, 2008. Salem Health Web. 04  Oct. 2010. </vt:lpstr>
    </vt:vector>
  </TitlesOfParts>
  <Company>Connellsville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Documentation</dc:title>
  <dc:creator>jalbright</dc:creator>
  <cp:lastModifiedBy>jalbright</cp:lastModifiedBy>
  <cp:revision>32</cp:revision>
  <dcterms:created xsi:type="dcterms:W3CDTF">2010-10-11T14:06:24Z</dcterms:created>
  <dcterms:modified xsi:type="dcterms:W3CDTF">2011-04-08T12:06:58Z</dcterms:modified>
</cp:coreProperties>
</file>